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37E2-3931-4781-B620-81CB845FB9DF}" type="datetimeFigureOut">
              <a:rPr lang="pl-PL" smtClean="0"/>
              <a:t>2015-11-21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E542-9C3C-4BAF-97BF-006E294B9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08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37E2-3931-4781-B620-81CB845FB9DF}" type="datetimeFigureOut">
              <a:rPr lang="pl-PL" smtClean="0"/>
              <a:t>2015-11-21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E542-9C3C-4BAF-97BF-006E294B9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390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37E2-3931-4781-B620-81CB845FB9DF}" type="datetimeFigureOut">
              <a:rPr lang="pl-PL" smtClean="0"/>
              <a:t>2015-11-21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E542-9C3C-4BAF-97BF-006E294B9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50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37E2-3931-4781-B620-81CB845FB9DF}" type="datetimeFigureOut">
              <a:rPr lang="pl-PL" smtClean="0"/>
              <a:t>2015-11-21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E542-9C3C-4BAF-97BF-006E294B9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667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37E2-3931-4781-B620-81CB845FB9DF}" type="datetimeFigureOut">
              <a:rPr lang="pl-PL" smtClean="0"/>
              <a:t>2015-11-21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E542-9C3C-4BAF-97BF-006E294B9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360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37E2-3931-4781-B620-81CB845FB9DF}" type="datetimeFigureOut">
              <a:rPr lang="pl-PL" smtClean="0"/>
              <a:t>2015-11-21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E542-9C3C-4BAF-97BF-006E294B9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924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37E2-3931-4781-B620-81CB845FB9DF}" type="datetimeFigureOut">
              <a:rPr lang="pl-PL" smtClean="0"/>
              <a:t>2015-11-21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E542-9C3C-4BAF-97BF-006E294B9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2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37E2-3931-4781-B620-81CB845FB9DF}" type="datetimeFigureOut">
              <a:rPr lang="pl-PL" smtClean="0"/>
              <a:t>2015-11-21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E542-9C3C-4BAF-97BF-006E294B9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095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37E2-3931-4781-B620-81CB845FB9DF}" type="datetimeFigureOut">
              <a:rPr lang="pl-PL" smtClean="0"/>
              <a:t>2015-11-21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E542-9C3C-4BAF-97BF-006E294B9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666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37E2-3931-4781-B620-81CB845FB9DF}" type="datetimeFigureOut">
              <a:rPr lang="pl-PL" smtClean="0"/>
              <a:t>2015-11-21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E542-9C3C-4BAF-97BF-006E294B9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64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37E2-3931-4781-B620-81CB845FB9DF}" type="datetimeFigureOut">
              <a:rPr lang="pl-PL" smtClean="0"/>
              <a:t>2015-11-21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E542-9C3C-4BAF-97BF-006E294B9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555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37E2-3931-4781-B620-81CB845FB9DF}" type="datetimeFigureOut">
              <a:rPr lang="pl-PL" smtClean="0"/>
              <a:t>2015-11-21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2E542-9C3C-4BAF-97BF-006E294B9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897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Sztuka ratowania życia i etyka zabijania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JR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607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Śmierć jako zjawisko naturalne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 milionów plemników tylko jeden lub kilka przeżywa w procesie zapłodnienia</a:t>
            </a:r>
          </a:p>
          <a:p>
            <a:r>
              <a:rPr lang="pl-PL" dirty="0" smtClean="0"/>
              <a:t>2/3 zarodków umiera w naturalny sposób</a:t>
            </a:r>
          </a:p>
          <a:p>
            <a:r>
              <a:rPr lang="pl-PL" dirty="0" smtClean="0"/>
              <a:t>Płody z poważnymi wadami, lub zakażone wewnątrzmacicznie umierają</a:t>
            </a:r>
          </a:p>
          <a:p>
            <a:r>
              <a:rPr lang="pl-PL" dirty="0" smtClean="0"/>
              <a:t>Umieralność okołoporodowa wynosi 7 promille</a:t>
            </a:r>
          </a:p>
          <a:p>
            <a:r>
              <a:rPr lang="pl-PL" dirty="0" smtClean="0"/>
              <a:t>Średnia życia ludzkiego w Polsce wynosi około 75 lat, w końcu wszyscy umierają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234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Samobójstwo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Świętość życia? To kwestia teologiczna, podobnie jak dusza człowieka</a:t>
            </a:r>
          </a:p>
          <a:p>
            <a:r>
              <a:rPr lang="pl-PL" dirty="0" smtClean="0"/>
              <a:t>Życie powinniśmy traktować jak święto i wzajemnie podtrzymywać się na </a:t>
            </a:r>
            <a:r>
              <a:rPr lang="pl-PL" dirty="0" smtClean="0"/>
              <a:t>duchu</a:t>
            </a:r>
          </a:p>
          <a:p>
            <a:r>
              <a:rPr lang="pl-PL" dirty="0" smtClean="0"/>
              <a:t>Dużo </a:t>
            </a:r>
            <a:r>
              <a:rPr lang="pl-PL" dirty="0" smtClean="0"/>
              <a:t>z nas cierpi na depresję, lęki i popełnia </a:t>
            </a:r>
            <a:r>
              <a:rPr lang="pl-PL" dirty="0" smtClean="0"/>
              <a:t>samobójstwa w liczbie kilku tysięcy rocznie w Polsce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572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Eutanazja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Bierna, czynna, wbrew woli</a:t>
            </a:r>
          </a:p>
          <a:p>
            <a:r>
              <a:rPr lang="pl-PL" dirty="0" smtClean="0"/>
              <a:t>Jack </a:t>
            </a:r>
            <a:r>
              <a:rPr lang="pl-PL" dirty="0" err="1" smtClean="0"/>
              <a:t>Kevkorian</a:t>
            </a:r>
            <a:endParaRPr lang="pl-PL" dirty="0" smtClean="0"/>
          </a:p>
          <a:p>
            <a:r>
              <a:rPr lang="pl-PL" dirty="0" err="1" smtClean="0"/>
              <a:t>Dyginity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86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Stan wegetatywny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Śmierć osobnicza</a:t>
            </a:r>
          </a:p>
          <a:p>
            <a:r>
              <a:rPr lang="pl-PL" dirty="0" smtClean="0"/>
              <a:t>Płody </a:t>
            </a:r>
            <a:r>
              <a:rPr lang="pl-PL" dirty="0" err="1" smtClean="0"/>
              <a:t>anecefaliczne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792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Sens życia i śmierci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Życie ma sens jeżeli jesteś w stanie o </a:t>
            </a:r>
            <a:r>
              <a:rPr lang="pl-PL" dirty="0" smtClean="0"/>
              <a:t>niego</a:t>
            </a:r>
            <a:r>
              <a:rPr lang="pl-PL" dirty="0" smtClean="0"/>
              <a:t> </a:t>
            </a:r>
            <a:r>
              <a:rPr lang="pl-PL" dirty="0" smtClean="0"/>
              <a:t>zapytać</a:t>
            </a:r>
            <a:endParaRPr lang="pl-PL" dirty="0"/>
          </a:p>
          <a:p>
            <a:r>
              <a:rPr lang="pl-PL" dirty="0" smtClean="0"/>
              <a:t>Gdyby życie trwało wiecznie pojawił by się </a:t>
            </a:r>
            <a:r>
              <a:rPr lang="pl-PL" dirty="0" smtClean="0"/>
              <a:t>koszmar walki o wodę, żywność, przestrzeń i powietrze, </a:t>
            </a:r>
            <a:r>
              <a:rPr lang="pl-PL" dirty="0" smtClean="0"/>
              <a:t>przy którym Mad Max byłby bajką na dobranoc dla grzecznych dzieci</a:t>
            </a:r>
          </a:p>
          <a:p>
            <a:r>
              <a:rPr lang="pl-PL" dirty="0" smtClean="0"/>
              <a:t>Śmierć pozwala nam przerwać pasmo złych uczynków i </a:t>
            </a:r>
            <a:r>
              <a:rPr lang="pl-PL" dirty="0" smtClean="0"/>
              <a:t>często umożliwia </a:t>
            </a:r>
            <a:r>
              <a:rPr lang="pl-PL" dirty="0" smtClean="0"/>
              <a:t>lepsze na nas spojrzenie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41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Czarny humor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2764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172</Words>
  <Application>Microsoft Office PowerPoint</Application>
  <PresentationFormat>Panoramiczny</PresentationFormat>
  <Paragraphs>24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Sztuka ratowania życia i etyka zabijania</vt:lpstr>
      <vt:lpstr>Śmierć jako zjawisko naturalne</vt:lpstr>
      <vt:lpstr>Samobójstwo</vt:lpstr>
      <vt:lpstr>Eutanazja</vt:lpstr>
      <vt:lpstr>Stan wegetatywny</vt:lpstr>
      <vt:lpstr>Sens życia i śmierci</vt:lpstr>
      <vt:lpstr>Czarny humor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Sztuka ratowania życia i etyka zabijania</dc:title>
  <dc:creator>Jacek Rudnicki</dc:creator>
  <cp:lastModifiedBy>Jacek Rudnicki</cp:lastModifiedBy>
  <cp:revision>5</cp:revision>
  <dcterms:created xsi:type="dcterms:W3CDTF">2015-11-21T03:20:25Z</dcterms:created>
  <dcterms:modified xsi:type="dcterms:W3CDTF">2015-11-21T07:20:34Z</dcterms:modified>
</cp:coreProperties>
</file>